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2399288" cy="424799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30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6952156"/>
            <a:ext cx="27539395" cy="14789303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311791"/>
            <a:ext cx="24299466" cy="10256143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473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3770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590491"/>
            <a:ext cx="27944386" cy="17670461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428121"/>
            <a:ext cx="27944386" cy="9292478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3889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308310"/>
            <a:ext cx="13769697" cy="26953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308310"/>
            <a:ext cx="13769697" cy="26953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8857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261671"/>
            <a:ext cx="27944386" cy="82108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413482"/>
            <a:ext cx="13706415" cy="5103486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516968"/>
            <a:ext cx="13706415" cy="22823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413482"/>
            <a:ext cx="13773917" cy="5103486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516968"/>
            <a:ext cx="13773917" cy="22823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5693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1367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993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31994"/>
            <a:ext cx="10449614" cy="9911980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116330"/>
            <a:ext cx="16402140" cy="30188272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743974"/>
            <a:ext cx="10449614" cy="2360978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31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31994"/>
            <a:ext cx="10449614" cy="9911980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116330"/>
            <a:ext cx="16402140" cy="30188272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743974"/>
            <a:ext cx="10449614" cy="2360978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4503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5906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261662"/>
            <a:ext cx="6986096" cy="35999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261662"/>
            <a:ext cx="20553298" cy="35999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5248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261671"/>
            <a:ext cx="27944386" cy="8210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308310"/>
            <a:ext cx="27944386" cy="26953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39372595"/>
            <a:ext cx="7289840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0ADE8-A4F3-49D8-956A-D3A84CBCD5A8}" type="datetimeFigureOut">
              <a:rPr lang="en-IN" smtClean="0"/>
              <a:t>17-10-2026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39372595"/>
            <a:ext cx="10934760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39372595"/>
            <a:ext cx="7289840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36196-F9AA-429B-926F-4C7B2681787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6589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59AFB5-E9B8-21C6-6438-50B9D492709F}"/>
              </a:ext>
            </a:extLst>
          </p:cNvPr>
          <p:cNvSpPr/>
          <p:nvPr/>
        </p:nvSpPr>
        <p:spPr>
          <a:xfrm>
            <a:off x="1742303" y="2397211"/>
            <a:ext cx="29903287" cy="5263978"/>
          </a:xfrm>
          <a:prstGeom prst="rect">
            <a:avLst/>
          </a:prstGeom>
          <a:solidFill>
            <a:schemeClr val="bg1"/>
          </a:solidFill>
          <a:ln w="1905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0DEE8D7-5532-16F1-446E-844A5CD251BF}"/>
              </a:ext>
            </a:extLst>
          </p:cNvPr>
          <p:cNvCxnSpPr>
            <a:cxnSpLocks/>
          </p:cNvCxnSpPr>
          <p:nvPr/>
        </p:nvCxnSpPr>
        <p:spPr>
          <a:xfrm>
            <a:off x="1544500" y="1581663"/>
            <a:ext cx="30854788" cy="0"/>
          </a:xfrm>
          <a:prstGeom prst="straightConnector1">
            <a:avLst/>
          </a:prstGeom>
          <a:ln w="2540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D8B667A-2570-E12D-B067-7F278501372C}"/>
              </a:ext>
            </a:extLst>
          </p:cNvPr>
          <p:cNvCxnSpPr>
            <a:cxnSpLocks/>
          </p:cNvCxnSpPr>
          <p:nvPr/>
        </p:nvCxnSpPr>
        <p:spPr>
          <a:xfrm flipV="1">
            <a:off x="1285103" y="1013254"/>
            <a:ext cx="0" cy="41590227"/>
          </a:xfrm>
          <a:prstGeom prst="straightConnector1">
            <a:avLst/>
          </a:prstGeom>
          <a:ln w="2540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5E842B7-350F-49D3-9245-EDCA411E158B}"/>
              </a:ext>
            </a:extLst>
          </p:cNvPr>
          <p:cNvSpPr txBox="1"/>
          <p:nvPr/>
        </p:nvSpPr>
        <p:spPr>
          <a:xfrm>
            <a:off x="14543875" y="-168457"/>
            <a:ext cx="38305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9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cm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899FDF-D2D5-74FC-0790-1D6EBC1B8241}"/>
              </a:ext>
            </a:extLst>
          </p:cNvPr>
          <p:cNvSpPr txBox="1"/>
          <p:nvPr/>
        </p:nvSpPr>
        <p:spPr>
          <a:xfrm rot="16200000">
            <a:off x="-1415022" y="19873783"/>
            <a:ext cx="38305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9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118 cm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83099D-8C42-2972-203C-0990816766F7}"/>
              </a:ext>
            </a:extLst>
          </p:cNvPr>
          <p:cNvSpPr txBox="1"/>
          <p:nvPr/>
        </p:nvSpPr>
        <p:spPr>
          <a:xfrm>
            <a:off x="2263204" y="3736538"/>
            <a:ext cx="3385752" cy="258532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Institute logo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36A83E-749B-18CF-3E39-CD0609881B71}"/>
              </a:ext>
            </a:extLst>
          </p:cNvPr>
          <p:cNvSpPr txBox="1"/>
          <p:nvPr/>
        </p:nvSpPr>
        <p:spPr>
          <a:xfrm>
            <a:off x="10503243" y="2758131"/>
            <a:ext cx="1033848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0" b="1">
                <a:latin typeface="Times New Roman" panose="02020603050405020304" pitchFamily="18" charset="0"/>
                <a:cs typeface="Times New Roman" panose="02020603050405020304" pitchFamily="18" charset="0"/>
              </a:rPr>
              <a:t>Title of your work</a:t>
            </a:r>
          </a:p>
          <a:p>
            <a:pPr algn="ctr"/>
            <a:r>
              <a:rPr lang="en-IN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Name of the author (s)</a:t>
            </a:r>
          </a:p>
          <a:p>
            <a:pPr algn="ctr"/>
            <a:r>
              <a:rPr lang="en-IN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Affiliation (s)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007647-AA8C-694D-FBBD-E1F54021F791}"/>
              </a:ext>
            </a:extLst>
          </p:cNvPr>
          <p:cNvSpPr/>
          <p:nvPr/>
        </p:nvSpPr>
        <p:spPr>
          <a:xfrm>
            <a:off x="1742302" y="8068612"/>
            <a:ext cx="29903287" cy="33941748"/>
          </a:xfrm>
          <a:prstGeom prst="rect">
            <a:avLst/>
          </a:prstGeom>
          <a:solidFill>
            <a:schemeClr val="bg1"/>
          </a:solidFill>
          <a:ln w="190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B3E9B6-B686-0EB6-19D2-A79C6A0A09DF}"/>
              </a:ext>
            </a:extLst>
          </p:cNvPr>
          <p:cNvSpPr txBox="1"/>
          <p:nvPr/>
        </p:nvSpPr>
        <p:spPr>
          <a:xfrm>
            <a:off x="8896865" y="15124670"/>
            <a:ext cx="172006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9600" b="1">
                <a:latin typeface="Times New Roman" panose="02020603050405020304" pitchFamily="18" charset="0"/>
                <a:cs typeface="Times New Roman" panose="02020603050405020304" pitchFamily="18" charset="0"/>
              </a:rPr>
              <a:t>Your presentation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0619" y="3443240"/>
            <a:ext cx="5884075" cy="198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3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</TotalTime>
  <Words>24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subhosinhaphysics@outlook.com</dc:creator>
  <cp:lastModifiedBy>Mr. SHUBHAM YADAV</cp:lastModifiedBy>
  <cp:revision>9</cp:revision>
  <dcterms:created xsi:type="dcterms:W3CDTF">2025-03-04T00:21:12Z</dcterms:created>
  <dcterms:modified xsi:type="dcterms:W3CDTF">2026-10-17T04:44:42Z</dcterms:modified>
</cp:coreProperties>
</file>